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0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6CF389-EAD6-4E55-BF2D-943CE42B187E}" type="datetimeFigureOut">
              <a:rPr kumimoji="1" lang="ja-JP" altLang="en-US" smtClean="0">
                <a:solidFill>
                  <a:prstClr val="black"/>
                </a:solidFill>
              </a:rPr>
              <a:pPr/>
              <a:t>2015/6/2</a:t>
            </a:fld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D52478-C1A7-488B-A84F-A3B6CAC3E843}" type="slidenum">
              <a:rPr kumimoji="1" lang="ja-JP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F389-EAD6-4E55-BF2D-943CE42B187E}" type="datetimeFigureOut">
              <a:rPr kumimoji="1" lang="ja-JP" altLang="en-US" smtClean="0"/>
              <a:pPr/>
              <a:t>2015/6/2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2478-C1A7-488B-A84F-A3B6CAC3E8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>
              <a:solidFill>
                <a:prstClr val="black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/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F389-EAD6-4E55-BF2D-943CE42B187E}" type="datetimeFigureOut">
              <a:rPr kumimoji="1" lang="ja-JP" altLang="en-US" smtClean="0"/>
              <a:pPr/>
              <a:t>2015/6/2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2478-C1A7-488B-A84F-A3B6CAC3E8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F389-EAD6-4E55-BF2D-943CE42B187E}" type="datetimeFigureOut">
              <a:rPr kumimoji="1" lang="ja-JP" altLang="en-US" smtClean="0"/>
              <a:pPr/>
              <a:t>2015/6/2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2478-C1A7-488B-A84F-A3B6CAC3E8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/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6CF389-EAD6-4E55-BF2D-943CE42B187E}" type="datetimeFigureOut">
              <a:rPr kumimoji="1" lang="ja-JP" altLang="en-US" smtClean="0">
                <a:solidFill>
                  <a:prstClr val="black"/>
                </a:solidFill>
              </a:rPr>
              <a:pPr/>
              <a:t>2015/6/2</a:t>
            </a:fld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D52478-C1A7-488B-A84F-A3B6CAC3E843}" type="slidenum">
              <a:rPr kumimoji="1" lang="ja-JP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F389-EAD6-4E55-BF2D-943CE42B187E}" type="datetimeFigureOut">
              <a:rPr kumimoji="1" lang="ja-JP" altLang="en-US" smtClean="0"/>
              <a:pPr/>
              <a:t>2015/6/2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2478-C1A7-488B-A84F-A3B6CAC3E8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F389-EAD6-4E55-BF2D-943CE42B187E}" type="datetimeFigureOut">
              <a:rPr kumimoji="1" lang="ja-JP" altLang="en-US" smtClean="0"/>
              <a:pPr/>
              <a:t>2015/6/2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2478-C1A7-488B-A84F-A3B6CAC3E8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F389-EAD6-4E55-BF2D-943CE42B187E}" type="datetimeFigureOut">
              <a:rPr kumimoji="1" lang="ja-JP" altLang="en-US" smtClean="0"/>
              <a:pPr/>
              <a:t>2015/6/2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2478-C1A7-488B-A84F-A3B6CAC3E8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F389-EAD6-4E55-BF2D-943CE42B187E}" type="datetimeFigureOut">
              <a:rPr kumimoji="1" lang="ja-JP" altLang="en-US" smtClean="0"/>
              <a:pPr/>
              <a:t>2015/6/2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2478-C1A7-488B-A84F-A3B6CAC3E8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F389-EAD6-4E55-BF2D-943CE42B187E}" type="datetimeFigureOut">
              <a:rPr kumimoji="1" lang="ja-JP" altLang="en-US" smtClean="0"/>
              <a:pPr/>
              <a:t>2015/6/2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2478-C1A7-488B-A84F-A3B6CAC3E8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/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F389-EAD6-4E55-BF2D-943CE42B187E}" type="datetimeFigureOut">
              <a:rPr kumimoji="1" lang="ja-JP" altLang="en-US" smtClean="0"/>
              <a:pPr/>
              <a:t>2015/6/2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2478-C1A7-488B-A84F-A3B6CAC3E8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solidFill>
                <a:prstClr val="black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/>
            <a:endParaRPr kumimoji="0" lang="ja-JP" altLang="en-US">
              <a:solidFill>
                <a:prstClr val="black"/>
              </a:solidFill>
            </a:endParaRPr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4A6CF389-EAD6-4E55-BF2D-943CE42B187E}" type="datetimeFigureOut">
              <a:rPr kumimoji="1" lang="ja-JP" altLang="en-US" smtClean="0"/>
              <a:pPr/>
              <a:t>2015/6/2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A6D52478-C1A7-488B-A84F-A3B6CAC3E8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63" y="0"/>
            <a:ext cx="6264206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-36512" y="11663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シンポジウム</a:t>
            </a:r>
            <a:endParaRPr lang="en-US" altLang="ja-JP" sz="2400" b="1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「日本の旅客機開発とその意義</a:t>
            </a:r>
            <a:endParaRPr lang="en-US" altLang="ja-JP" sz="2400" b="1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～引き継がれる未来への夢」</a:t>
            </a:r>
            <a:endParaRPr lang="en-US" altLang="ja-JP" sz="10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772816"/>
            <a:ext cx="5787162" cy="1815882"/>
          </a:xfrm>
          <a:prstGeom prst="rect">
            <a:avLst/>
          </a:prstGeom>
          <a:solidFill>
            <a:schemeClr val="bg2">
              <a:lumMod val="90000"/>
              <a:alpha val="38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会期</a:t>
            </a: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】2015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</a:t>
            </a: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7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28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日（火）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会場</a:t>
            </a: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東京大学　安田</a:t>
            </a:r>
            <a:r>
              <a:rPr lang="ja-JP" altLang="en-US" sz="14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講堂</a:t>
            </a:r>
            <a:endParaRPr lang="en-US" altLang="ja-JP" sz="1400" dirty="0" smtClean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主催</a:t>
            </a: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東京大学工学系研究科航空宇宙工学専攻</a:t>
            </a:r>
            <a:endParaRPr lang="en-US" altLang="ja-JP" sz="14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一般財団法人　総合研究奨励会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共催</a:t>
            </a: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国立科学博物館、航空イノベーション研究会、</a:t>
            </a:r>
            <a:endParaRPr lang="en-US" altLang="ja-JP" sz="14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           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東京大学航空イノベーション総括寄付講座、東京文化財研究所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協力</a:t>
            </a:r>
            <a:r>
              <a:rPr lang="en-US" altLang="ja-JP" sz="14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r>
              <a:rPr lang="ja-JP" altLang="en-US" sz="14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三菱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重工業（株）、三菱航空機（株）、</a:t>
            </a: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ANA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ホールディングス（株）、</a:t>
            </a:r>
            <a:endParaRPr lang="en-US" altLang="ja-JP" sz="14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           </a:t>
            </a:r>
            <a:r>
              <a:rPr lang="ja-JP" altLang="en-US" sz="14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日本航空</a:t>
            </a:r>
            <a:r>
              <a:rPr lang="ja-JP" altLang="en-US" sz="14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協会</a:t>
            </a:r>
            <a:endParaRPr lang="en-US" altLang="ja-JP" sz="14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25" y="3573016"/>
            <a:ext cx="3904089" cy="12241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0" y="3501008"/>
            <a:ext cx="5498621" cy="3354765"/>
          </a:xfrm>
          <a:prstGeom prst="rect">
            <a:avLst/>
          </a:prstGeom>
          <a:solidFill>
            <a:schemeClr val="bg2">
              <a:lumMod val="90000"/>
              <a:alpha val="72000"/>
            </a:schemeClr>
          </a:solidFill>
          <a:effectLst>
            <a:softEdge rad="635000"/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シンポジウム概要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午前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10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時～午後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5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時</a:t>
            </a:r>
            <a:endParaRPr lang="en-US" altLang="ja-JP" sz="16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第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部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基調講演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endParaRPr lang="ja-JP" altLang="en-US" sz="16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(1)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大宮英明氏（三菱重工業会長）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(2)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片瀬裕文氏（経産省産業技術環境局長）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(3)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伊東信一郎氏（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ANA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ホールディングス会長）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(4)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田村明比古氏　（国土交通省航空局長）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　第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部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パネル・デスカッション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endParaRPr lang="ja-JP" altLang="en-US" sz="1600" dirty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コーディネーター　鈴木真二氏（東京大学教授）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対象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次世代を中心とし約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600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名（事前予約）。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1)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高校・航空高専・工業高校・大学などから約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300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名。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2)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企業などの若手経営者・技術者ら約</a:t>
            </a:r>
            <a:r>
              <a:rPr lang="en-US" altLang="ja-JP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300</a:t>
            </a:r>
            <a:r>
              <a:rPr lang="ja-JP" altLang="en-US" sz="1600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名</a:t>
            </a:r>
            <a:r>
              <a:rPr lang="ja-JP" altLang="en-US" sz="16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  <a:endParaRPr lang="en-US" altLang="ja-JP" sz="1600" dirty="0" smtClean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lang="ja-JP" altLang="en-US" sz="16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申込先</a:t>
            </a:r>
            <a:r>
              <a:rPr lang="en-US" altLang="ja-JP" sz="16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r>
              <a:rPr lang="ja-JP" altLang="en-US" sz="16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下記</a:t>
            </a:r>
            <a:r>
              <a:rPr lang="en-US" altLang="ja-JP" sz="16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HP</a:t>
            </a:r>
            <a:r>
              <a:rPr lang="ja-JP" altLang="en-US" sz="1600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よりリストをダウンロードし手続きをしてください。</a:t>
            </a:r>
            <a:endParaRPr lang="en-US" altLang="ja-JP" sz="1600" dirty="0" smtClean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en-US" altLang="ja-JP" sz="2000" b="1" dirty="0" smtClean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http</a:t>
            </a:r>
            <a:r>
              <a:rPr lang="en-US" altLang="ja-JP" sz="2000" b="1" dirty="0">
                <a:solidFill>
                  <a:prstClr val="black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://info.sts.kahaku.go.jp/ystomrj/</a:t>
            </a:r>
            <a:endParaRPr lang="en-US" altLang="ja-JP" sz="2000" b="1" dirty="0" smtClean="0">
              <a:solidFill>
                <a:prstClr val="black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8676"/>
            <a:ext cx="792088" cy="403202"/>
          </a:xfrm>
          <a:prstGeom prst="rect">
            <a:avLst/>
          </a:prstGeom>
          <a:effectLst>
            <a:glow>
              <a:schemeClr val="accent1"/>
            </a:glow>
            <a:softEdge rad="63500"/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3730085" y="1873751"/>
            <a:ext cx="769907" cy="646331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　　　　　　　　　　　</a:t>
            </a:r>
            <a:endParaRPr lang="en-US" altLang="ja-JP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3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406676" cy="78581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航空の未来アイデアコンテスト</a:t>
            </a:r>
            <a:r>
              <a:rPr kumimoji="1"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96753"/>
            <a:ext cx="8229600" cy="4464496"/>
          </a:xfrm>
        </p:spPr>
        <p:txBody>
          <a:bodyPr>
            <a:normAutofit fontScale="55000" lnSpcReduction="20000"/>
          </a:bodyPr>
          <a:lstStyle/>
          <a:p>
            <a:r>
              <a:rPr lang="ja-JP" altLang="en-US" dirty="0" smtClean="0"/>
              <a:t>航空に関する未来の像を描いてください。</a:t>
            </a:r>
            <a:endParaRPr lang="en-US" altLang="ja-JP" dirty="0" smtClean="0"/>
          </a:p>
          <a:p>
            <a:r>
              <a:rPr kumimoji="1" lang="ja-JP" altLang="en-US" dirty="0" smtClean="0"/>
              <a:t>航空機／エンジン／管制システム／空港など航空機に直接関係するものでも、燃料／材料／無人機など間接的に関わるものでもかまいません。</a:t>
            </a:r>
            <a:endParaRPr kumimoji="1" lang="en-US" altLang="ja-JP" dirty="0" smtClean="0"/>
          </a:p>
          <a:p>
            <a:r>
              <a:rPr lang="ja-JP" altLang="en-US" dirty="0" smtClean="0"/>
              <a:t>また、技術に関するものに限らず、ビジネスや、社会貢献や国際協力の形など、なんでも結構です。</a:t>
            </a:r>
            <a:endParaRPr lang="en-US" altLang="ja-JP" dirty="0" smtClean="0"/>
          </a:p>
          <a:p>
            <a:r>
              <a:rPr kumimoji="1" lang="ja-JP" altLang="en-US" dirty="0" smtClean="0"/>
              <a:t>自由な発想を歓迎いたします。</a:t>
            </a:r>
            <a:endParaRPr kumimoji="1" lang="en-US" altLang="ja-JP" dirty="0" smtClean="0"/>
          </a:p>
          <a:p>
            <a:r>
              <a:rPr lang="ja-JP" altLang="en-US" dirty="0" smtClean="0"/>
              <a:t>アイデアの提案方法として、アイデアのセールスポイント（テーマ）を後述のリストから３つピックアップをして、その説明を記述ください。</a:t>
            </a:r>
            <a:endParaRPr lang="en-US" altLang="ja-JP" dirty="0" smtClean="0"/>
          </a:p>
          <a:p>
            <a:r>
              <a:rPr kumimoji="1" lang="ja-JP" altLang="en-US" dirty="0" smtClean="0"/>
              <a:t>その他、アイデアの概要や注目した問題、アイデアのイメージ図などを、後述のスライドを参考にまとめてください。</a:t>
            </a:r>
            <a:endParaRPr kumimoji="1" lang="en-US" altLang="ja-JP" dirty="0" smtClean="0"/>
          </a:p>
          <a:p>
            <a:r>
              <a:rPr lang="en-US" altLang="ja-JP" dirty="0"/>
              <a:t>5</a:t>
            </a:r>
            <a:r>
              <a:rPr lang="ja-JP" altLang="en-US" dirty="0"/>
              <a:t>人一組程度のチームで応募ください</a:t>
            </a:r>
            <a:r>
              <a:rPr lang="ja-JP" altLang="en-US" dirty="0" smtClean="0"/>
              <a:t>。</a:t>
            </a:r>
            <a:endParaRPr kumimoji="1" lang="en-US" altLang="ja-JP" dirty="0" smtClean="0"/>
          </a:p>
          <a:p>
            <a:r>
              <a:rPr lang="ja-JP" altLang="en-US" dirty="0" smtClean="0"/>
              <a:t>パワーポイントでの作成を推奨いたしますが、最終的には</a:t>
            </a:r>
            <a:r>
              <a:rPr lang="en-US" altLang="ja-JP" dirty="0" smtClean="0"/>
              <a:t>A4</a:t>
            </a:r>
            <a:r>
              <a:rPr lang="ja-JP" altLang="en-US" dirty="0" smtClean="0"/>
              <a:t>横の</a:t>
            </a:r>
            <a:r>
              <a:rPr lang="en-US" altLang="ja-JP" dirty="0" smtClean="0"/>
              <a:t>PDF</a:t>
            </a:r>
            <a:r>
              <a:rPr lang="ja-JP" altLang="en-US" dirty="0" smtClean="0"/>
              <a:t>の形で提出ください。</a:t>
            </a:r>
            <a:endParaRPr lang="en-US" altLang="ja-JP" dirty="0" smtClean="0"/>
          </a:p>
          <a:p>
            <a:r>
              <a:rPr lang="ja-JP" altLang="en-US" dirty="0" smtClean="0"/>
              <a:t>参加予定チームは、下記フォームに記入してご応募ください。</a:t>
            </a:r>
            <a:endParaRPr lang="en-US" altLang="ja-JP" dirty="0" smtClean="0"/>
          </a:p>
          <a:p>
            <a:r>
              <a:rPr lang="en-US" altLang="ja-JP" b="1" dirty="0">
                <a:solidFill>
                  <a:srgbClr val="FF0000"/>
                </a:solidFill>
              </a:rPr>
              <a:t>https://docs.google.com/forms/d/1X_Y3_rDcgS9xaqM1W3N6ATrL-iLfYRQBcBcxsOUgAHI/viewform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締め切りは</a:t>
            </a:r>
            <a:r>
              <a:rPr lang="en-US" altLang="ja-JP" dirty="0" smtClean="0"/>
              <a:t>7</a:t>
            </a:r>
            <a:r>
              <a:rPr lang="ja-JP" altLang="en-US" dirty="0" smtClean="0"/>
              <a:t>月</a:t>
            </a:r>
            <a:r>
              <a:rPr lang="en-US" altLang="ja-JP" dirty="0" smtClean="0"/>
              <a:t>6</a:t>
            </a:r>
            <a:r>
              <a:rPr lang="ja-JP" altLang="en-US" dirty="0" smtClean="0"/>
              <a:t>日（月）。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7142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優秀作品はシンポジウム当日にパネル展示し、</a:t>
            </a:r>
            <a:r>
              <a:rPr lang="ja-JP" altLang="en-US" sz="2000" b="1" dirty="0" smtClean="0"/>
              <a:t>賞品</a:t>
            </a:r>
            <a:r>
              <a:rPr lang="ja-JP" altLang="en-US" sz="2000" dirty="0" smtClean="0"/>
              <a:t>も予定しています。</a:t>
            </a:r>
            <a:endParaRPr lang="en-US" altLang="ja-JP" sz="2000" dirty="0" smtClean="0"/>
          </a:p>
          <a:p>
            <a:pPr algn="ctr"/>
            <a:r>
              <a:rPr kumimoji="1" lang="ja-JP" altLang="en-US" sz="2000" dirty="0" smtClean="0"/>
              <a:t>多数の応募をお待ちしています。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443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665" y="115981"/>
            <a:ext cx="8664905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  <a:latin typeface="+mj-ea"/>
              </a:rPr>
              <a:t>キーワードを以下のリストから３つ選択し、アイデアのアピールを行ってください</a:t>
            </a:r>
            <a:endParaRPr kumimoji="1" lang="ja-JP" altLang="en-US" sz="32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472" y="1376083"/>
            <a:ext cx="4437528" cy="29104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（乗客／潜在顧客への貢献）</a:t>
            </a:r>
            <a:endParaRPr kumimoji="1" lang="en-US" altLang="ja-JP" dirty="0" smtClean="0"/>
          </a:p>
          <a:p>
            <a:r>
              <a:rPr lang="ja-JP" altLang="en-US" dirty="0" smtClean="0"/>
              <a:t>機内の快適性向上</a:t>
            </a:r>
            <a:endParaRPr lang="en-US" altLang="ja-JP" dirty="0" smtClean="0"/>
          </a:p>
          <a:p>
            <a:r>
              <a:rPr lang="ja-JP" altLang="en-US" dirty="0" smtClean="0"/>
              <a:t>乗客の利便性向上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空港など</a:t>
            </a:r>
            <a:endParaRPr lang="en-US" altLang="ja-JP" dirty="0" smtClean="0"/>
          </a:p>
          <a:p>
            <a:r>
              <a:rPr lang="ja-JP" altLang="en-US" dirty="0"/>
              <a:t>利用しやすい価格</a:t>
            </a:r>
            <a:endParaRPr lang="en-US" altLang="ja-JP" dirty="0"/>
          </a:p>
          <a:p>
            <a:r>
              <a:rPr lang="ja-JP" altLang="en-US" dirty="0" smtClean="0"/>
              <a:t>ユーザーフレンドリー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4472" y="4093882"/>
            <a:ext cx="4318466" cy="313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ja-JP" altLang="en-US" sz="2700" dirty="0" smtClean="0">
                <a:solidFill>
                  <a:prstClr val="black"/>
                </a:solidFill>
              </a:rPr>
              <a:t>（地球環境／空港周辺／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ja-JP" altLang="en-US" sz="2700" dirty="0" smtClean="0">
                <a:solidFill>
                  <a:prstClr val="black"/>
                </a:solidFill>
              </a:rPr>
              <a:t>その他地域環境への貢献）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温暖化効果ガス削減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騒音削減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地域環境に優しい</a:t>
            </a:r>
            <a:endParaRPr lang="ja-JP" altLang="en-US" sz="2700" dirty="0">
              <a:solidFill>
                <a:prstClr val="black"/>
              </a:solidFill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572001" y="1376083"/>
            <a:ext cx="3240360" cy="2910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en-US" altLang="ja-JP" sz="2700" dirty="0" smtClean="0">
                <a:solidFill>
                  <a:prstClr val="black"/>
                </a:solidFill>
              </a:rPr>
              <a:t>(</a:t>
            </a:r>
            <a:r>
              <a:rPr lang="ja-JP" altLang="en-US" sz="2700" dirty="0" smtClean="0">
                <a:solidFill>
                  <a:prstClr val="black"/>
                </a:solidFill>
              </a:rPr>
              <a:t>航空会社への貢献</a:t>
            </a:r>
            <a:r>
              <a:rPr lang="en-US" altLang="ja-JP" sz="2700" dirty="0" smtClean="0">
                <a:solidFill>
                  <a:prstClr val="black"/>
                </a:solidFill>
              </a:rPr>
              <a:t>)</a:t>
            </a: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運航コストの削減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整備コストの削減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燃費の向上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収益向上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新たな市場の開拓</a:t>
            </a:r>
            <a:endParaRPr lang="ja-JP" altLang="en-US" sz="2700" dirty="0">
              <a:solidFill>
                <a:prstClr val="black"/>
              </a:solidFill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542118" y="4168587"/>
            <a:ext cx="4092905" cy="2910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ja-JP" altLang="en-US" sz="2700" dirty="0" smtClean="0">
                <a:solidFill>
                  <a:prstClr val="black"/>
                </a:solidFill>
              </a:rPr>
              <a:t>（その他未来への貢献</a:t>
            </a: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航空機安全性の向上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管制効率の向上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再生可能なエネルギー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ja-JP" altLang="en-US" sz="2700" dirty="0" smtClean="0">
                <a:solidFill>
                  <a:prstClr val="black"/>
                </a:solidFill>
              </a:rPr>
              <a:t>その他自由記述　歓迎</a:t>
            </a:r>
            <a:endParaRPr lang="en-US" altLang="ja-JP" sz="27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endParaRPr lang="en-US" altLang="ja-JP" sz="27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903953" y="5502592"/>
            <a:ext cx="4221502" cy="132343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鳥衝突が増えている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.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航空会社にとって整備コストや、遅延、そして安全の問題になっている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○○○○○○○○○○○○○○○○○○○○○○○○○○○○○○○○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＜アイデアの背景、注目した問題など＞</a:t>
            </a:r>
            <a:endParaRPr lang="en-US" altLang="ja-JP" sz="16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80" y="2612628"/>
            <a:ext cx="3635458" cy="417168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30243" y="2089408"/>
            <a:ext cx="1957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アイデアのイメージ</a:t>
            </a:r>
            <a:endParaRPr lang="en-US" altLang="ja-JP" sz="1400" b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文字による説明も可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944290" y="40867"/>
            <a:ext cx="3988166" cy="6409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white"/>
                </a:solidFill>
              </a:rPr>
              <a:t>地域環境に優しい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944290" y="1821053"/>
            <a:ext cx="3988166" cy="6409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white"/>
                </a:solidFill>
              </a:rPr>
              <a:t>航空機安全性の向上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944290" y="3720624"/>
            <a:ext cx="3988166" cy="6409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white"/>
                </a:solidFill>
              </a:rPr>
              <a:t>運航コストの削減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03952" y="714365"/>
            <a:ext cx="4181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鳥の命をまもって、自然と共生する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○○○○○○○○○○○○○○○○○○○○○○○○○○○○○○○○○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＜アイデアのセールスポイント１の説明＞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134470" y="40867"/>
            <a:ext cx="4427339" cy="2022883"/>
          </a:xfrm>
          <a:prstGeom prst="ellipse">
            <a:avLst/>
          </a:prstGeom>
          <a:noFill/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prstClr val="black"/>
                </a:solidFill>
              </a:rPr>
              <a:t>空港にきた鳥を</a:t>
            </a:r>
            <a:r>
              <a:rPr lang="en-US" altLang="ja-JP" sz="1400" dirty="0">
                <a:solidFill>
                  <a:prstClr val="black"/>
                </a:solidFill>
              </a:rPr>
              <a:t>UAV</a:t>
            </a:r>
            <a:r>
              <a:rPr lang="ja-JP" altLang="en-US" sz="1400" dirty="0">
                <a:solidFill>
                  <a:prstClr val="black"/>
                </a:solidFill>
              </a:rPr>
              <a:t>で外に誘導することでバードストライクを減少させるアイデアです。自動で</a:t>
            </a:r>
            <a:r>
              <a:rPr lang="en-US" altLang="ja-JP" sz="1400" dirty="0">
                <a:solidFill>
                  <a:prstClr val="black"/>
                </a:solidFill>
              </a:rPr>
              <a:t>UAV</a:t>
            </a:r>
            <a:r>
              <a:rPr lang="ja-JP" altLang="en-US" sz="1400" dirty="0">
                <a:solidFill>
                  <a:prstClr val="black"/>
                </a:solidFill>
              </a:rPr>
              <a:t>は鳥を検知し、安全な場所に誘導します</a:t>
            </a:r>
            <a:r>
              <a:rPr lang="en-US" altLang="ja-JP" sz="1400" dirty="0">
                <a:solidFill>
                  <a:prstClr val="black"/>
                </a:solidFill>
              </a:rPr>
              <a:t>. ○○○○○○○○○○○○○○○○○○○○○○○○○○○○○○○○○○○○○○○</a:t>
            </a:r>
            <a:r>
              <a:rPr lang="ja-JP" altLang="en-US" sz="1400" dirty="0">
                <a:solidFill>
                  <a:prstClr val="black"/>
                </a:solidFill>
              </a:rPr>
              <a:t>＜アイデアの概要＞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44290" y="2612628"/>
            <a:ext cx="4181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鳥衝突のリスクが減って、事故が減る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○○○○○○○○○○○○○○○○○○○○○○○○○○○○○○○○○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＜アイデアのセールスポイント２の説明＞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44290" y="4365610"/>
            <a:ext cx="4181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事故が減るので、修理の必要がなくなる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○○○○○○○○○○○○○○○○○○○○○○○○○○○○○○○○○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＜アイデアのセールスポイント３の説明＞</a:t>
            </a:r>
          </a:p>
        </p:txBody>
      </p:sp>
    </p:spTree>
    <p:extLst>
      <p:ext uri="{BB962C8B-B14F-4D97-AF65-F5344CB8AC3E}">
        <p14:creationId xmlns:p14="http://schemas.microsoft.com/office/powerpoint/2010/main" val="13415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松風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松風">
      <a:majorFont>
        <a:latin typeface="Gill Sans MT"/>
        <a:ea typeface=""/>
        <a:cs typeface=""/>
        <a:font script="Jpan" typeface="HGｺﾞｼｯｸ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olas"/>
        <a:ea typeface=""/>
        <a:cs typeface=""/>
        <a:font script="Jpan" typeface="HGｺﾞｼｯｸ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521</Words>
  <Application>Microsoft Office PowerPoint</Application>
  <PresentationFormat>画面に合わせる (4:3)</PresentationFormat>
  <Paragraphs>75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HGP創英ﾌﾟﾚｾﾞﾝｽEB</vt:lpstr>
      <vt:lpstr>HGP創英角ｺﾞｼｯｸUB</vt:lpstr>
      <vt:lpstr>HGｺﾞｼｯｸE</vt:lpstr>
      <vt:lpstr>ＭＳ Ｐゴシック</vt:lpstr>
      <vt:lpstr>Arial</vt:lpstr>
      <vt:lpstr>Consolas</vt:lpstr>
      <vt:lpstr>Gill Sans MT</vt:lpstr>
      <vt:lpstr>Wingdings</vt:lpstr>
      <vt:lpstr>2_松風</vt:lpstr>
      <vt:lpstr>PowerPoint プレゼンテーション</vt:lpstr>
      <vt:lpstr>航空の未来アイデアコンテスト </vt:lpstr>
      <vt:lpstr>キーワードを以下のリストから３つ選択し、アイデアのアピールを行ってください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suzuki</dc:creator>
  <cp:lastModifiedBy>仲村 幸香</cp:lastModifiedBy>
  <cp:revision>6</cp:revision>
  <dcterms:created xsi:type="dcterms:W3CDTF">2015-05-21T02:24:58Z</dcterms:created>
  <dcterms:modified xsi:type="dcterms:W3CDTF">2015-06-02T02:15:00Z</dcterms:modified>
</cp:coreProperties>
</file>